
<file path=[Content_Types].xml><?xml version="1.0" encoding="utf-8"?>
<Types xmlns="http://schemas.openxmlformats.org/package/2006/content-types">
  <Default Extension="mp3" ContentType="audio/mpeg"/>
  <Default Extension="png" ContentType="image/png"/>
  <Default Extension="MOV" ContentType="video/quicktime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53" r:id="rId1"/>
  </p:sldMasterIdLst>
  <p:notesMasterIdLst>
    <p:notesMasterId r:id="rId5"/>
  </p:notesMasterIdLst>
  <p:sldIdLst>
    <p:sldId id="256" r:id="rId2"/>
    <p:sldId id="257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D5B98-D251-4D1F-AE54-D4BDC19A49D7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74FD0-041A-4483-88D4-822D8632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17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74FD0-041A-4483-88D4-822D8632D6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68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40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smtClean="0"/>
              <a:t>11/10/2015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smtClean="0"/>
              <a:t>11/10/2015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45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smtClean="0"/>
              <a:t>11/10/2015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63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37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smtClean="0"/>
              <a:t>11/10/2015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20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smtClean="0"/>
              <a:t>11/10/2015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73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smtClean="0"/>
              <a:t>11/10/2015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0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smtClean="0"/>
              <a:t>11/10/2015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67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F6E2C9B-5FA2-460D-9BE7-B0812FC2A6FF}" type="datetimeFigureOut">
              <a:rPr lang="en-US" smtClean="0"/>
              <a:t>11/10/2015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7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1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11/10/2015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02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348" y="0"/>
            <a:ext cx="7520171" cy="1981764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ln w="28575"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Attracting</a:t>
            </a:r>
            <a:br>
              <a:rPr lang="en-US" sz="6000" b="1" dirty="0" smtClean="0">
                <a:ln w="28575"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 smtClean="0">
                <a:ln w="28575"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Hummingbirds</a:t>
            </a:r>
            <a:endParaRPr lang="en-US" sz="6000" b="1" dirty="0">
              <a:ln w="28575"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8347" y="3304903"/>
            <a:ext cx="6998922" cy="25575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Ruby-throated species is common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Adult weighs less than 2 ounces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Feeds daily on nectar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Hummingbird_GRTE_2005_6_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7669" y="381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48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ummingbird3 -IMG_164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5"/>
                </p14:media>
              </p:ext>
            </p:extLst>
          </p:nvPr>
        </p:nvPicPr>
        <p:blipFill rotWithShape="1">
          <a:blip r:embed="rId4"/>
          <a:srcRect r="21000"/>
          <a:stretch>
            <a:fillRect/>
          </a:stretch>
        </p:blipFill>
        <p:spPr>
          <a:xfrm>
            <a:off x="3331029" y="4159668"/>
            <a:ext cx="3412910" cy="243007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344784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Selecting and Maintaining 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eeders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3210623"/>
            <a:ext cx="3200400" cy="3379124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latin typeface="Arial Narrow" panose="020B0606020202030204" pitchFamily="34" charset="0"/>
              </a:rPr>
              <a:t>Use glass container</a:t>
            </a:r>
          </a:p>
          <a:p>
            <a:r>
              <a:rPr lang="en-US" sz="2200" b="1" dirty="0" smtClean="0">
                <a:latin typeface="Arial Narrow" panose="020B0606020202030204" pitchFamily="34" charset="0"/>
              </a:rPr>
              <a:t>Fill with clear nectar</a:t>
            </a:r>
          </a:p>
          <a:p>
            <a:r>
              <a:rPr lang="en-US" sz="2200" b="1" dirty="0" smtClean="0">
                <a:latin typeface="Arial Narrow" panose="020B0606020202030204" pitchFamily="34" charset="0"/>
              </a:rPr>
              <a:t>Choose red accents</a:t>
            </a:r>
          </a:p>
          <a:p>
            <a:r>
              <a:rPr lang="en-US" sz="2200" b="1" dirty="0" smtClean="0">
                <a:latin typeface="Arial Narrow" panose="020B0606020202030204" pitchFamily="34" charset="0"/>
              </a:rPr>
              <a:t>Clean and refill weekly</a:t>
            </a:r>
            <a:endParaRPr lang="en-US" sz="2200" b="1" dirty="0">
              <a:latin typeface="Arial Narrow" panose="020B0606020202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1" y="1417032"/>
            <a:ext cx="2212053" cy="20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48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Best Flowers for Hummer Garden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Content Placeholder 6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Brightly-colored tubular shape</a:t>
            </a: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Perennials</a:t>
            </a: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Daylily</a:t>
            </a: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Columbine</a:t>
            </a: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Annuals</a:t>
            </a: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Petunia</a:t>
            </a: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Impatiens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237" y="4218276"/>
            <a:ext cx="2445443" cy="1815315"/>
          </a:xfrm>
          <a:prstGeom prst="rect">
            <a:avLst/>
          </a:prstGeom>
        </p:spPr>
      </p:pic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7680325" y="2097088"/>
            <a:ext cx="2649538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943" y="2041782"/>
            <a:ext cx="2814302" cy="187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9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763</TotalTime>
  <Words>44</Words>
  <Application>Microsoft Office PowerPoint</Application>
  <PresentationFormat>Widescreen</PresentationFormat>
  <Paragraphs>19</Paragraphs>
  <Slides>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Arial Narrow</vt:lpstr>
      <vt:lpstr>Calibri</vt:lpstr>
      <vt:lpstr>Calibri Light</vt:lpstr>
      <vt:lpstr>Retrospect</vt:lpstr>
      <vt:lpstr>Attracting Hummingbirds</vt:lpstr>
      <vt:lpstr> Selecting and Maintaining  Feeders</vt:lpstr>
      <vt:lpstr>Best Flowers for Hummer Garden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Bee Rose</dc:creator>
  <cp:lastModifiedBy>Student Name</cp:lastModifiedBy>
  <cp:revision>60</cp:revision>
  <dcterms:created xsi:type="dcterms:W3CDTF">2015-08-28T17:56:34Z</dcterms:created>
  <dcterms:modified xsi:type="dcterms:W3CDTF">2015-11-11T02:47:05Z</dcterms:modified>
</cp:coreProperties>
</file>