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4" autoAdjust="0"/>
  </p:normalViewPr>
  <p:slideViewPr>
    <p:cSldViewPr>
      <p:cViewPr>
        <p:scale>
          <a:sx n="53" d="100"/>
          <a:sy n="53" d="100"/>
        </p:scale>
        <p:origin x="-186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876F4E-9C0D-4851-B838-415A0B199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04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78CFFBF-FE2D-46F0-A18A-765C0BDC4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70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017384-C5F6-4518-BE21-8C617801BD02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Computer thesaurus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r>
              <a:rPr lang="en-US" baseline="0" dirty="0" smtClean="0"/>
              <a:t> Drive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38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Identity Theft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68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r>
              <a:rPr lang="en-US" baseline="0" dirty="0" smtClean="0"/>
              <a:t> Violation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84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Current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6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Spreadsheet</a:t>
            </a:r>
            <a:r>
              <a:rPr lang="en-US" baseline="0" dirty="0" smtClean="0"/>
              <a:t>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71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Spreadsheet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63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Editing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96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spreadsheet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54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A2 and D2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11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55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3A77A0-ACDC-4F0E-ABF1-F490C1ECA179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Grammar</a:t>
            </a:r>
            <a:r>
              <a:rPr lang="en-US" baseline="0" dirty="0" smtClean="0"/>
              <a:t> Check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242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B090AF-B8F0-4570-9DFD-35F527F52829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Proper</a:t>
            </a:r>
            <a:r>
              <a:rPr lang="en-US" baseline="0" dirty="0" smtClean="0"/>
              <a:t> references &amp; citations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E-mail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78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Utilize</a:t>
            </a:r>
            <a:r>
              <a:rPr lang="en-US" baseline="0" dirty="0" smtClean="0"/>
              <a:t> Career Search Websites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7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E-mail Attachment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4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71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Chat rooms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44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FFBF-FE2D-46F0-A18A-765C0BDC41C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38520-EADC-4E8E-8813-E5C168053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320A-6E0E-498A-934E-D7D296C10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8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0747-3C37-400F-B0FB-E968753EC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8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ED0C-0165-4BCF-BA88-6D8740160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6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D281F-517B-434F-AD23-45DE07EB4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88D9-EF85-4623-83BB-F877DA3E5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2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1FD6C-BF0A-4B57-BE2C-307D84F60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2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C35A-ECC2-4570-9409-09C30485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9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F7FB3-6F15-4550-B888-44DBDBCB4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3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35ED3-CD5C-4C22-B50B-3EB8EC10E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6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A1403-580B-443B-8D66-8BE9473D2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1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08C62F-A06B-4665-8E2B-0D9A099DE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524000" y="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</a:rPr>
              <a:t>FINAL 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</a:rPr>
              <a:t>EXAM:Jeopardy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840534"/>
              </p:ext>
            </p:extLst>
          </p:nvPr>
        </p:nvGraphicFramePr>
        <p:xfrm>
          <a:off x="457200" y="1143000"/>
          <a:ext cx="8382000" cy="542575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Word &amp; Research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Using the Internet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Software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77380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Name a telecommunication tool that will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Allow you to create an online journal.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73917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Where can conversations take place in </a:t>
            </a:r>
            <a:b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REAL TIME if working on a project?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67883" y="1752600"/>
            <a:ext cx="730199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term describes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physical equipment of a computer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system, such as its screen, keyboard,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storage devices?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752600" y="1801906"/>
            <a:ext cx="66736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storage device can fit in your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USB port?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785812" y="1752599"/>
            <a:ext cx="71352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Sharing your Social Security Number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Online could lead to…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114425" y="1752599"/>
            <a:ext cx="67379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Loading Lucy’s program without a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License is an example of?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6605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Name an advantage of using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Online resources over books?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480373" y="1905000"/>
            <a:ext cx="61478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software would be used to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Enhance projects with charts?</a:t>
            </a:r>
          </a:p>
        </p:txBody>
      </p:sp>
      <p:pic>
        <p:nvPicPr>
          <p:cNvPr id="1843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514600" y="2411941"/>
            <a:ext cx="607089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application would you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Use to make a personal budget?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00200" y="1752599"/>
            <a:ext cx="709829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Working with digital images the best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Program to edit the image would be: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Video Editing Software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Photo Editing Software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Spreadsheet Software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Desktop Publishing Software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981200" y="2667000"/>
            <a:ext cx="65966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 word, what tool can let you find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word the same as “hot”?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03242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application would be best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For writing a newspaper?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Database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Desktop publishing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Spreadsheet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Telecomputing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68644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tool would you use to cut out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One of the puddings and the snack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Pack logo?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733800"/>
            <a:ext cx="2607222" cy="2057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524000" y="1730188"/>
            <a:ext cx="6705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You’ve been assigned a project to collect and analyze data. What type of application would you</a:t>
            </a:r>
          </a:p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use to enter data, graph and create a chart?</a:t>
            </a:r>
          </a:p>
        </p:txBody>
      </p:sp>
      <p:pic>
        <p:nvPicPr>
          <p:cNvPr id="2355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209800" y="1982071"/>
            <a:ext cx="527580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If 50 ice-creams were sold,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cells would change?</a:t>
            </a:r>
          </a:p>
          <a:p>
            <a:pPr eaLnBrk="1" hangingPunct="1"/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7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10439"/>
              </p:ext>
            </p:extLst>
          </p:nvPr>
        </p:nvGraphicFramePr>
        <p:xfrm>
          <a:off x="1416497" y="3736397"/>
          <a:ext cx="6096001" cy="20218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380052"/>
                <a:gridCol w="1380052"/>
                <a:gridCol w="977923"/>
                <a:gridCol w="1178987"/>
                <a:gridCol w="117898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 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Cost/Unit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Icecream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Burgers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77613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process is used to find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collection of related records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 a database?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Clipboard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Field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Layout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Query </a:t>
            </a:r>
          </a:p>
        </p:txBody>
      </p:sp>
      <p:pic>
        <p:nvPicPr>
          <p:cNvPr id="2560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420906" y="1371600"/>
            <a:ext cx="6705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You create a database to enter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Data collected from a survey: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Information for each person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Is called: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Field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Record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Query</a:t>
            </a:r>
          </a:p>
          <a:p>
            <a:pPr marL="742950" indent="-742950" eaLnBrk="1" hangingPunct="1">
              <a:buAutoNum type="alphaL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table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662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92384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best describes the location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 a spreadsheet where text and data are entered?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019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application lets you check a sentence for correct verb tense?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785812" y="1524000"/>
            <a:ext cx="794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Once you find a source when researching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information do you need?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34547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Category 1 40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pts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34547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Category 1 50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pts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670533" y="1514599"/>
            <a:ext cx="84239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If wanting to keep in touch with a cousin in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Texas, Fred could use technology to keep in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touch. Name a way that Fred could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use the computer to keep up to date with 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his cousin.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73019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best way to research about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different jobs?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828800" y="2398931"/>
            <a:ext cx="669927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one way you could get me </a:t>
            </a:r>
          </a:p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our work from home?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4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opardy template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Jeopardy template</Template>
  <TotalTime>76</TotalTime>
  <Words>492</Words>
  <Application>Microsoft Office PowerPoint</Application>
  <PresentationFormat>On-screen Show (4:3)</PresentationFormat>
  <Paragraphs>163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Jeopardy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</dc:creator>
  <cp:lastModifiedBy>Administrator</cp:lastModifiedBy>
  <cp:revision>15</cp:revision>
  <dcterms:created xsi:type="dcterms:W3CDTF">2012-02-04T15:06:46Z</dcterms:created>
  <dcterms:modified xsi:type="dcterms:W3CDTF">2012-06-05T11:00:23Z</dcterms:modified>
</cp:coreProperties>
</file>