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87" autoAdjust="0"/>
    <p:restoredTop sz="94660"/>
  </p:normalViewPr>
  <p:slideViewPr>
    <p:cSldViewPr>
      <p:cViewPr>
        <p:scale>
          <a:sx n="80" d="100"/>
          <a:sy n="80" d="100"/>
        </p:scale>
        <p:origin x="-338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B6E563D-9856-46D7-A314-C6C50021E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6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D45CE-5102-4F6E-A60A-6086BA84C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78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F0CB54-19EC-47E1-9839-6A1504C2052E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Red X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C. Journals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FALSE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Inline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Dateline, Inside Address, Salutation, Body, Complementary Close, Signature Block.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Block, Modified Block, Modified Semi-Block.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floating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Themes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Gray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04FA6B-6A98-4664-A485-F27B27C5662F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Ignore All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BE1C5-8193-4F16-B7DC-2E4C0F294C04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11 point font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Body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Headline, Body Copy, and Signature Line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footnote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Works Cited Page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Synonym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Parenthetical citations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2DBAF-1CD1-43B4-94D8-9E39F5297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C98C-68CE-42CB-8048-050894D26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AD8D0-F5DF-4391-84E7-E6F54085A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2B2D8-4BA2-472E-973C-7C780D63A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AA4E-5A1F-4A7A-9D6C-DBFACB60C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E22A0-E97C-4017-94ED-A11AFAD3D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B5412-EE01-4C1F-B669-03A13474A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94C30-94F3-42F4-988E-966186D5E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50AC9-B705-4DCD-8265-525DDDCAD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E35B2-BB17-46C1-8F8B-7CAF22A8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8C87-F150-403A-9997-45D86C78B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2141607-61F4-4AE1-923C-AAFEC053D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20.xml"/><Relationship Id="rId3" Type="http://schemas.openxmlformats.org/officeDocument/2006/relationships/slide" Target="slide2.xml"/><Relationship Id="rId21" Type="http://schemas.openxmlformats.org/officeDocument/2006/relationships/slide" Target="slide16.xml"/><Relationship Id="rId7" Type="http://schemas.openxmlformats.org/officeDocument/2006/relationships/slide" Target="slide3.xml"/><Relationship Id="rId12" Type="http://schemas.openxmlformats.org/officeDocument/2006/relationships/slide" Target="slide9.xml"/><Relationship Id="rId17" Type="http://schemas.openxmlformats.org/officeDocument/2006/relationships/slide" Target="slide15.xml"/><Relationship Id="rId2" Type="http://schemas.openxmlformats.org/officeDocument/2006/relationships/image" Target="../media/image1.gif"/><Relationship Id="rId16" Type="http://schemas.openxmlformats.org/officeDocument/2006/relationships/slide" Target="slide10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4.xml"/><Relationship Id="rId5" Type="http://schemas.openxmlformats.org/officeDocument/2006/relationships/slide" Target="slide12.xml"/><Relationship Id="rId15" Type="http://schemas.openxmlformats.org/officeDocument/2006/relationships/slide" Target="slide5.xml"/><Relationship Id="rId10" Type="http://schemas.openxmlformats.org/officeDocument/2006/relationships/slide" Target="slide18.xml"/><Relationship Id="rId19" Type="http://schemas.openxmlformats.org/officeDocument/2006/relationships/slide" Target="slide6.xml"/><Relationship Id="rId4" Type="http://schemas.openxmlformats.org/officeDocument/2006/relationships/slide" Target="slide7.xml"/><Relationship Id="rId9" Type="http://schemas.openxmlformats.org/officeDocument/2006/relationships/slide" Target="slide13.xml"/><Relationship Id="rId14" Type="http://schemas.openxmlformats.org/officeDocument/2006/relationships/slide" Target="slide19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60" descr="mels_question_md_bl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524000" y="0"/>
            <a:ext cx="838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4800" b="1" baseline="30000">
                <a:solidFill>
                  <a:schemeClr val="bg1"/>
                </a:solidFill>
                <a:latin typeface="Times New Roman" pitchFamily="18" charset="0"/>
              </a:rPr>
              <a:t>st</a:t>
            </a:r>
            <a:r>
              <a:rPr lang="en-US" sz="4800" b="1">
                <a:solidFill>
                  <a:schemeClr val="bg1"/>
                </a:solidFill>
                <a:latin typeface="Times New Roman" pitchFamily="18" charset="0"/>
              </a:rPr>
              <a:t> Semester Final Jeopardy</a:t>
            </a:r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/>
        </p:nvGraphicFramePr>
        <p:xfrm>
          <a:off x="457200" y="1143000"/>
          <a:ext cx="6705600" cy="5410202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Flyers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MLA Format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Business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Grab Bag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7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1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2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5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6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7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19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20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21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22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4137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The MLA style uses in-text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_________ instead of noting each source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at the bottom of the page or at the end of the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paper.</a:t>
            </a:r>
          </a:p>
        </p:txBody>
      </p:sp>
      <p:pic>
        <p:nvPicPr>
          <p:cNvPr id="2765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6597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Describe how to format your paper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with MLA format.</a:t>
            </a:r>
          </a:p>
        </p:txBody>
      </p:sp>
      <p:pic>
        <p:nvPicPr>
          <p:cNvPr id="28674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74993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Business Documents can include </a:t>
            </a:r>
          </a:p>
          <a:p>
            <a:pPr marL="342900" indent="-342900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All of the following EXCEPT: </a:t>
            </a:r>
          </a:p>
          <a:p>
            <a:pPr marL="342900" indent="-342900">
              <a:buFontTx/>
              <a:buAutoNum type="alphaUcPeriod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Resumes			B. Proposals	</a:t>
            </a:r>
          </a:p>
          <a:p>
            <a:pPr marL="342900" indent="-342900"/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C. Journals			D. Newsletters</a:t>
            </a:r>
          </a:p>
        </p:txBody>
      </p:sp>
      <p:pic>
        <p:nvPicPr>
          <p:cNvPr id="2969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419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T/F: Should a letterhead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Contain the company’s objective?</a:t>
            </a:r>
          </a:p>
        </p:txBody>
      </p:sp>
      <p:pic>
        <p:nvPicPr>
          <p:cNvPr id="3072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407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A(n) _____ object is an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Object that is part of a paragraph?</a:t>
            </a:r>
          </a:p>
        </p:txBody>
      </p:sp>
      <p:pic>
        <p:nvPicPr>
          <p:cNvPr id="3174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4"/>
          <p:cNvSpPr txBox="1">
            <a:spLocks noChangeArrowheads="1"/>
          </p:cNvSpPr>
          <p:nvPr/>
        </p:nvSpPr>
        <p:spPr bwMode="auto">
          <a:xfrm>
            <a:off x="1114425" y="1752600"/>
            <a:ext cx="79816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What are the 6 Essential Elements needed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in a business letter</a:t>
            </a: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277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200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Describe the three different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Business letter styles.</a:t>
            </a:r>
          </a:p>
        </p:txBody>
      </p:sp>
      <p:pic>
        <p:nvPicPr>
          <p:cNvPr id="3379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6738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A(n)  ____ object is an object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that can be positioned at a specific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location in a document or in a layer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over or behind text in a document.</a:t>
            </a:r>
          </a:p>
        </p:txBody>
      </p:sp>
      <p:pic>
        <p:nvPicPr>
          <p:cNvPr id="3481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8369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Word includes a variety of document ____ to assist you with </a:t>
            </a:r>
          </a:p>
          <a:p>
            <a:r>
              <a:rPr lang="en-US" sz="2400">
                <a:solidFill>
                  <a:schemeClr val="bg1"/>
                </a:solidFill>
              </a:rPr>
              <a:t>coordinating these visual elements in a document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584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4"/>
          <p:cNvSpPr txBox="1">
            <a:spLocks noChangeArrowheads="1"/>
          </p:cNvSpPr>
          <p:nvPr/>
        </p:nvSpPr>
        <p:spPr bwMode="auto">
          <a:xfrm>
            <a:off x="1600200" y="1752600"/>
            <a:ext cx="601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Which color suggest neutrality?</a:t>
            </a:r>
          </a:p>
        </p:txBody>
      </p:sp>
      <p:pic>
        <p:nvPicPr>
          <p:cNvPr id="3686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152400" y="1784350"/>
            <a:ext cx="9086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When word flags a possible spelling or grammar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error, it also changes the Spelling and Grammar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Check icon to a ….?</a:t>
            </a:r>
          </a:p>
        </p:txBody>
      </p:sp>
      <p:pic>
        <p:nvPicPr>
          <p:cNvPr id="16386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4"/>
          <p:cNvSpPr txBox="1">
            <a:spLocks noChangeArrowheads="1"/>
          </p:cNvSpPr>
          <p:nvPr/>
        </p:nvSpPr>
        <p:spPr bwMode="auto">
          <a:xfrm>
            <a:off x="1600200" y="1752600"/>
            <a:ext cx="711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Why is a works cited page important?</a:t>
            </a:r>
          </a:p>
        </p:txBody>
      </p:sp>
      <p:pic>
        <p:nvPicPr>
          <p:cNvPr id="37890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988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Discuss what a good letterhead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should look like. </a:t>
            </a:r>
          </a:p>
        </p:txBody>
      </p:sp>
      <p:pic>
        <p:nvPicPr>
          <p:cNvPr id="38914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582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Category 5: 10 pts</a:t>
            </a:r>
          </a:p>
        </p:txBody>
      </p:sp>
      <p:pic>
        <p:nvPicPr>
          <p:cNvPr id="39938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582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Category 5: 20 pts</a:t>
            </a:r>
          </a:p>
        </p:txBody>
      </p:sp>
      <p:pic>
        <p:nvPicPr>
          <p:cNvPr id="40962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582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Category 5: 30 pts</a:t>
            </a:r>
          </a:p>
        </p:txBody>
      </p:sp>
      <p:pic>
        <p:nvPicPr>
          <p:cNvPr id="41986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4"/>
          <p:cNvSpPr txBox="1">
            <a:spLocks noChangeArrowheads="1"/>
          </p:cNvSpPr>
          <p:nvPr/>
        </p:nvSpPr>
        <p:spPr bwMode="auto">
          <a:xfrm>
            <a:off x="469900" y="1784350"/>
            <a:ext cx="3582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Category 5: 40 pts</a:t>
            </a:r>
          </a:p>
        </p:txBody>
      </p:sp>
      <p:pic>
        <p:nvPicPr>
          <p:cNvPr id="43010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3582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Category 5: 50 pts</a:t>
            </a:r>
          </a:p>
        </p:txBody>
      </p:sp>
      <p:pic>
        <p:nvPicPr>
          <p:cNvPr id="44034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90741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If a flagged word is spelled correctly,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Right-click it and then click ____ on the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Shortcut menu to instruct word not to flag future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occurrences of the same word in this document.</a:t>
            </a:r>
          </a:p>
        </p:txBody>
      </p:sp>
      <p:pic>
        <p:nvPicPr>
          <p:cNvPr id="1843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1600200" y="1752600"/>
            <a:ext cx="6902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On most computers, the default font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size in Word is ____?  </a:t>
            </a:r>
          </a:p>
        </p:txBody>
      </p:sp>
      <p:pic>
        <p:nvPicPr>
          <p:cNvPr id="2048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1670050" y="1600200"/>
            <a:ext cx="7473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The _____ copy in a flyer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consists of all text between the headline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and the signature line.</a:t>
            </a:r>
          </a:p>
        </p:txBody>
      </p:sp>
      <p:pic>
        <p:nvPicPr>
          <p:cNvPr id="22530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6737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The text in a flyer is organized into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Three areas. List all three and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Briefly describe each.</a:t>
            </a:r>
          </a:p>
        </p:txBody>
      </p:sp>
      <p:pic>
        <p:nvPicPr>
          <p:cNvPr id="23554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6978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A Note Reference Mark Signal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that an explanatory note exists at the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bottom of the page as a(n) ___</a:t>
            </a:r>
          </a:p>
        </p:txBody>
      </p:sp>
      <p:pic>
        <p:nvPicPr>
          <p:cNvPr id="24578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4"/>
          <p:cNvSpPr txBox="1">
            <a:spLocks noChangeArrowheads="1"/>
          </p:cNvSpPr>
          <p:nvPr/>
        </p:nvSpPr>
        <p:spPr bwMode="auto">
          <a:xfrm>
            <a:off x="31750" y="1712913"/>
            <a:ext cx="7448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According to the MLA style, the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_____ is a list of sources that are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Referenced directly in a research paper.</a:t>
            </a:r>
          </a:p>
        </p:txBody>
      </p:sp>
      <p:pic>
        <p:nvPicPr>
          <p:cNvPr id="25602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78168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When the same word is used in multiple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locations or a word is used that was not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quite appropriate, a thesaurus can be used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to look up a(n) ____, or a word similar </a:t>
            </a:r>
          </a:p>
          <a:p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in meaning.</a:t>
            </a:r>
          </a:p>
        </p:txBody>
      </p:sp>
      <p:pic>
        <p:nvPicPr>
          <p:cNvPr id="26626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opardy template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template</Template>
  <TotalTime>120</TotalTime>
  <Words>458</Words>
  <Application>Microsoft Office PowerPoint</Application>
  <PresentationFormat>On-screen Show (4:3)</PresentationFormat>
  <Paragraphs>104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Jeopardy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</dc:creator>
  <cp:lastModifiedBy>Administrator</cp:lastModifiedBy>
  <cp:revision>20</cp:revision>
  <dcterms:created xsi:type="dcterms:W3CDTF">2012-02-04T15:06:46Z</dcterms:created>
  <dcterms:modified xsi:type="dcterms:W3CDTF">2015-01-19T20:12:02Z</dcterms:modified>
</cp:coreProperties>
</file>