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8" r:id="rId2"/>
    <p:sldId id="261" r:id="rId3"/>
    <p:sldId id="264" r:id="rId4"/>
    <p:sldId id="266" r:id="rId5"/>
    <p:sldId id="258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56" autoAdjust="0"/>
  </p:normalViewPr>
  <p:slideViewPr>
    <p:cSldViewPr>
      <p:cViewPr varScale="1">
        <p:scale>
          <a:sx n="63" d="100"/>
          <a:sy n="63" d="100"/>
        </p:scale>
        <p:origin x="-11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4D2FF-496A-4DAD-9200-5C2D49CD7AE6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63E23-779A-42F8-9698-B214DFC34F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96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63E23-779A-42F8-9698-B214DFC34FF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63E23-779A-42F8-9698-B214DFC34FF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63E23-779A-42F8-9698-B214DFC34FF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63E23-779A-42F8-9698-B214DFC34FF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63E23-779A-42F8-9698-B214DFC34FF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79162-C46E-43F9-84A4-833A6921B59D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A4D1-BCC8-4002-86DC-8AAD30FE0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79162-C46E-43F9-84A4-833A6921B59D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A4D1-BCC8-4002-86DC-8AAD30FE0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79162-C46E-43F9-84A4-833A6921B59D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A4D1-BCC8-4002-86DC-8AAD30FE0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79162-C46E-43F9-84A4-833A6921B59D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A4D1-BCC8-4002-86DC-8AAD30FE0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79162-C46E-43F9-84A4-833A6921B59D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A4D1-BCC8-4002-86DC-8AAD30FE0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79162-C46E-43F9-84A4-833A6921B59D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A4D1-BCC8-4002-86DC-8AAD30FE0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79162-C46E-43F9-84A4-833A6921B59D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A4D1-BCC8-4002-86DC-8AAD30FE0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79162-C46E-43F9-84A4-833A6921B59D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A4D1-BCC8-4002-86DC-8AAD30FE0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79162-C46E-43F9-84A4-833A6921B59D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A4D1-BCC8-4002-86DC-8AAD30FE0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79162-C46E-43F9-84A4-833A6921B59D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A4D1-BCC8-4002-86DC-8AAD30FE0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79162-C46E-43F9-84A4-833A6921B59D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A4D1-BCC8-4002-86DC-8AAD30FE0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79162-C46E-43F9-84A4-833A6921B59D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5A4D1-BCC8-4002-86DC-8AAD30FE0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Smith Family Reunion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895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and Games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Plenty of Food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Thanks to Grandpa Smith for doing the grilling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Fun and Laughter</a:t>
            </a:r>
            <a:endParaRPr lang="en-US" b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idx="1"/>
          </p:nvPr>
        </p:nvSpPr>
        <p:spPr/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Family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27</Words>
  <Application>Microsoft Office PowerPoint</Application>
  <PresentationFormat>On-screen Show (4:3)</PresentationFormat>
  <Paragraphs>11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Smith Family Reunion</vt:lpstr>
      <vt:lpstr>Fun and Games</vt:lpstr>
      <vt:lpstr>Plenty of Food</vt:lpstr>
      <vt:lpstr>Fun and Laughter</vt:lpstr>
      <vt:lpstr>The Family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Student Name</dc:creator>
  <cp:lastModifiedBy>Student Name</cp:lastModifiedBy>
  <cp:revision>45</cp:revision>
  <dcterms:created xsi:type="dcterms:W3CDTF">2009-11-14T23:14:53Z</dcterms:created>
  <dcterms:modified xsi:type="dcterms:W3CDTF">2010-05-22T18:25:00Z</dcterms:modified>
</cp:coreProperties>
</file>