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4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1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3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8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2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6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8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8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6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9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C216-7211-4755-84D8-CBBB92A81C5C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4722-D4FF-40E7-B5CA-655F192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2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5" name="Picture 207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57917"/>
            <a:ext cx="1829714" cy="147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4" name="Picture 216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85" y="2525713"/>
            <a:ext cx="2515230" cy="253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5" name="Picture 217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85820"/>
            <a:ext cx="2533461" cy="180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7" name="Picture 219" descr="C:\Program Files (x86)\Microsoft Office\MEDIA\CAGCAT10\j0304933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300" y="2035772"/>
            <a:ext cx="1819656" cy="166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8" name="Picture 220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10038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9" name="Picture 221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58" y="5791200"/>
            <a:ext cx="1826971" cy="83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0" name="Picture 222" descr="C:\Program Files (x86)\Microsoft Office\MEDIA\CAGCAT10\j0278882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5339029"/>
            <a:ext cx="905256" cy="90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1" name="Picture 223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796" y="4810963"/>
            <a:ext cx="1805940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7" y="381000"/>
            <a:ext cx="1827886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2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2016-03-18T12:28:36Z</dcterms:created>
  <dcterms:modified xsi:type="dcterms:W3CDTF">2016-03-18T12:30:31Z</dcterms:modified>
</cp:coreProperties>
</file>