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3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5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2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5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9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2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4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DE8DD-134D-4B47-B822-29B493219CD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A6E6-A654-468A-B97A-26ACB2318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073727"/>
            <a:ext cx="2286000" cy="1470025"/>
          </a:xfrm>
        </p:spPr>
        <p:txBody>
          <a:bodyPr/>
          <a:lstStyle/>
          <a:p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1524000"/>
            <a:ext cx="3048000" cy="838200"/>
          </a:xfrm>
        </p:spPr>
        <p:txBody>
          <a:bodyPr/>
          <a:lstStyle/>
          <a:p>
            <a:r>
              <a:rPr lang="en-US" dirty="0" smtClean="0"/>
              <a:t>Slide 3</a:t>
            </a:r>
            <a:endParaRPr lang="en-US" dirty="0"/>
          </a:p>
        </p:txBody>
      </p:sp>
      <p:pic>
        <p:nvPicPr>
          <p:cNvPr id="4" name="0007500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066800" y="457200"/>
            <a:ext cx="609600" cy="609600"/>
          </a:xfrm>
          <a:prstGeom prst="rect">
            <a:avLst/>
          </a:prstGeom>
        </p:spPr>
      </p:pic>
      <p:pic>
        <p:nvPicPr>
          <p:cNvPr id="5" name="MS900075008[1]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6705600" y="651164"/>
            <a:ext cx="609600" cy="609600"/>
          </a:xfrm>
          <a:prstGeom prst="rect">
            <a:avLst/>
          </a:prstGeom>
        </p:spPr>
      </p:pic>
      <p:pic>
        <p:nvPicPr>
          <p:cNvPr id="6" name="MS90007500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146473" y="6511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1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39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497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3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 showWhenStopped="0">
                <p:cTn id="15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2</Paragraphs>
  <Slides>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3</cp:revision>
  <dcterms:created xsi:type="dcterms:W3CDTF">2015-03-16T12:54:16Z</dcterms:created>
  <dcterms:modified xsi:type="dcterms:W3CDTF">2017-03-15T12:50:08Z</dcterms:modified>
</cp:coreProperties>
</file>