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58000" cy="9080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FF01C-5FB5-4C9B-AE7C-7DF6ED80032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4899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4899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53902-6E1D-45D8-90B2-EA4DB2965B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73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F379-A8AF-41CD-8BCF-13474F78F58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346E0-EF11-4BBE-9D96-1A377700F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4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346E0-EF11-4BBE-9D96-1A377700F6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346E0-EF11-4BBE-9D96-1A377700F6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46899-DD54-4C1A-87DE-1B535B62A60C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8848-598F-44AD-8970-ADC9F9E809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Flu Season Is Here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Name</a:t>
            </a:r>
          </a:p>
          <a:p>
            <a:r>
              <a:rPr lang="en-US" dirty="0" smtClean="0"/>
              <a:t>Bloomington Wellness Center</a:t>
            </a:r>
            <a:endParaRPr lang="en-US" dirty="0"/>
          </a:p>
        </p:txBody>
      </p:sp>
      <p:pic>
        <p:nvPicPr>
          <p:cNvPr id="1029" name="Picture 5" descr="C:\Documents and Settings\Erick\Local Settings\Temporary Internet Files\Content.IE5\TMZJ2ZFO\MCj040424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953000"/>
            <a:ext cx="898745" cy="745567"/>
          </a:xfrm>
          <a:prstGeom prst="rect">
            <a:avLst/>
          </a:prstGeom>
          <a:noFill/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Getting or Spreading the Flu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Sneezing and coughing etiquette</a:t>
            </a:r>
          </a:p>
          <a:p>
            <a:r>
              <a:rPr lang="en-US" dirty="0" smtClean="0"/>
              <a:t>Cover mouth and nose with a tissue</a:t>
            </a:r>
          </a:p>
          <a:p>
            <a:r>
              <a:rPr lang="en-US" dirty="0" smtClean="0"/>
              <a:t>No tissue? Use your elbow or sleeve</a:t>
            </a:r>
          </a:p>
          <a:p>
            <a:r>
              <a:rPr lang="en-US" dirty="0" smtClean="0"/>
              <a:t>Wash hands frequently</a:t>
            </a:r>
          </a:p>
          <a:p>
            <a:r>
              <a:rPr lang="en-US" dirty="0" smtClean="0"/>
              <a:t>Use soap, warm water for 20 seconds</a:t>
            </a:r>
            <a:endParaRPr lang="en-US" dirty="0"/>
          </a:p>
          <a:p>
            <a:r>
              <a:rPr lang="en-US" dirty="0" smtClean="0"/>
              <a:t>Drink fluids</a:t>
            </a:r>
          </a:p>
          <a:p>
            <a:r>
              <a:rPr lang="en-US" dirty="0" smtClean="0"/>
              <a:t>Get plenty of rest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/>
  <outs:relatedDocuments/>
  <outs:relatedPeople>
    <outs:relatedPeopleItem>
      <outs:category>Author</outs:category>
      <outs:people>
        <outs:relatedPerson>
          <outs:displayName>Susan Sebok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Sandy &amp; Erick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outs:propertyMetadataList/>
  <outs:corruptMetadataWasLost/>
</outs:outSpaceData>
</file>

<file path=customXml/itemProps1.xml><?xml version="1.0" encoding="utf-8"?>
<ds:datastoreItem xmlns:ds="http://schemas.openxmlformats.org/officeDocument/2006/customXml" ds:itemID="{E338E184-CD3F-4C23-9677-AD37544B7BA1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</TotalTime>
  <Words>53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Flu Season Is Here</vt:lpstr>
      <vt:lpstr>Avoid Getting or Spreading the Flu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 Season</dc:title>
  <dc:subject>Apply Your Knowledge 1-1</dc:subject>
  <dc:creator>Student Name</dc:creator>
  <cp:lastModifiedBy>Administrator</cp:lastModifiedBy>
  <cp:revision>22</cp:revision>
  <cp:lastPrinted>2009-10-09T01:16:31Z</cp:lastPrinted>
  <dcterms:created xsi:type="dcterms:W3CDTF">2009-10-09T01:02:06Z</dcterms:created>
  <dcterms:modified xsi:type="dcterms:W3CDTF">2013-01-10T20:23:09Z</dcterms:modified>
</cp:coreProperties>
</file>